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0B24A6A-FCF9-434B-9108-16CB1AADBAB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C483D7D-121F-498F-A709-9BC4DDDD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 PPT 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Tate Falcon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811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</a:t>
            </a:r>
            <a:r>
              <a:rPr lang="en-US" dirty="0" smtClean="0"/>
              <a:t>ocentric vs. Heliocentric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6386" y="2324100"/>
            <a:ext cx="563024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238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0"/>
            <a:ext cx="6400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1 –INTRODUCING THE SOLAR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003829"/>
          </a:xfrm>
        </p:spPr>
        <p:txBody>
          <a:bodyPr/>
          <a:lstStyle/>
          <a:p>
            <a:r>
              <a:rPr lang="en-US" dirty="0" smtClean="0"/>
              <a:t>Our Solar System consists of the Sun, the planets, their moons &amp; smaller objects.</a:t>
            </a:r>
          </a:p>
          <a:p>
            <a:r>
              <a:rPr lang="en-US" dirty="0" smtClean="0"/>
              <a:t>The Solar System formed about 4.6 billion years ago from a cloud of hydrogen, helium, rock, ice, &amp; other materials pulled together by gravity.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27499"/>
            <a:ext cx="16764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287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Beginnings of our Solar System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0579" y="2324100"/>
            <a:ext cx="3061854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20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838200"/>
          </a:xfrm>
        </p:spPr>
        <p:txBody>
          <a:bodyPr/>
          <a:lstStyle/>
          <a:p>
            <a:r>
              <a:rPr lang="en-US" dirty="0" smtClean="0"/>
              <a:t>Section 2-The Earth’s Moon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r>
              <a:rPr lang="en-US" dirty="0" smtClean="0"/>
              <a:t>The moon is dry and airless and has an irregular surface. Compared to Earth, the moon is small and has large variations in the surface temperature.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411071"/>
            <a:ext cx="4752975" cy="3075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834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3-The Inner 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/>
          <a:lstStyle/>
          <a:p>
            <a:r>
              <a:rPr lang="en-US" dirty="0" smtClean="0"/>
              <a:t>The inner planets are small &amp; dense and have rocky surfaces.</a:t>
            </a:r>
          </a:p>
          <a:p>
            <a:r>
              <a:rPr lang="en-US" dirty="0" smtClean="0"/>
              <a:t>Mercury is the smallest terrestrial planet and is closest to the Sun.</a:t>
            </a:r>
          </a:p>
          <a:p>
            <a:r>
              <a:rPr lang="en-US" dirty="0" smtClean="0"/>
              <a:t>Venus has a thick atmosphere &amp; the hottest surface of any planet.</a:t>
            </a:r>
          </a:p>
          <a:p>
            <a:r>
              <a:rPr lang="en-US" dirty="0" smtClean="0"/>
              <a:t>Earth has a suitable temperature range &amp; atmosphere for living things.</a:t>
            </a:r>
          </a:p>
          <a:p>
            <a:r>
              <a:rPr lang="en-US" dirty="0" smtClean="0"/>
              <a:t>Mars has ice; it may have had liquid water in the past.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184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/>
          <a:lstStyle/>
          <a:p>
            <a:r>
              <a:rPr lang="en-US" dirty="0" smtClean="0"/>
              <a:t>Section 4-The Outer 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4267200"/>
          </a:xfrm>
        </p:spPr>
        <p:txBody>
          <a:bodyPr/>
          <a:lstStyle/>
          <a:p>
            <a:r>
              <a:rPr lang="en-US" dirty="0" smtClean="0"/>
              <a:t>The outer planets are much larger than Earth: do not have solid surfaces.</a:t>
            </a:r>
          </a:p>
          <a:p>
            <a:r>
              <a:rPr lang="en-US" dirty="0" smtClean="0"/>
              <a:t>Jupiter is the largest, most massive.</a:t>
            </a:r>
          </a:p>
          <a:p>
            <a:r>
              <a:rPr lang="en-US" dirty="0" smtClean="0"/>
              <a:t>Saturn has spectacular rings of water, ice &amp; rock.</a:t>
            </a:r>
          </a:p>
          <a:p>
            <a:r>
              <a:rPr lang="en-US" dirty="0" smtClean="0"/>
              <a:t>Uranus axis of rotation is tilted about 90 degrees from the vertical position.</a:t>
            </a:r>
          </a:p>
          <a:p>
            <a:r>
              <a:rPr lang="en-US" dirty="0" smtClean="0"/>
              <a:t>Neptune is a cold, blue planet with visible clouds.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14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773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5-Small Solar System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461029"/>
          </a:xfrm>
        </p:spPr>
        <p:txBody>
          <a:bodyPr/>
          <a:lstStyle/>
          <a:p>
            <a:r>
              <a:rPr lang="en-US" dirty="0" smtClean="0"/>
              <a:t>Some Scientists classify small objects based on their sizes, shapes, compositions, and orbits. The major categories are dwarf planets, comets, asteroids, and meteoroids.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0497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Asteroids, Meteoroids, &amp; Comets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Asteroid-inactive body, composed of rock, carbon or metal. </a:t>
            </a:r>
          </a:p>
          <a:p>
            <a:r>
              <a:rPr lang="en-US" dirty="0" smtClean="0"/>
              <a:t>Comet-is an active object composed of dirt &amp; ice from the </a:t>
            </a:r>
            <a:r>
              <a:rPr lang="en-US" dirty="0" err="1" smtClean="0"/>
              <a:t>Oort</a:t>
            </a:r>
            <a:r>
              <a:rPr lang="en-US" dirty="0" smtClean="0"/>
              <a:t> &amp; Kuiper Zone.</a:t>
            </a:r>
          </a:p>
          <a:p>
            <a:r>
              <a:rPr lang="en-US" dirty="0" smtClean="0"/>
              <a:t>Meteoroid-a small chunk of rock or dust (usually from an asteroid)</a:t>
            </a:r>
          </a:p>
          <a:p>
            <a:r>
              <a:rPr lang="en-US" dirty="0" smtClean="0"/>
              <a:t>Meteor-a meteoroid as it burns up in the Earth’s atmosphere – shooting star.</a:t>
            </a:r>
          </a:p>
          <a:p>
            <a:r>
              <a:rPr lang="en-US" dirty="0" smtClean="0"/>
              <a:t>Meteorite-meteoroid that survived entry through the Earth’s atmosphere &amp; impact the surface.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5695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6-Models of the </a:t>
            </a:r>
            <a:r>
              <a:rPr lang="en-US" smtClean="0"/>
              <a:t>Solar System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 Geocentric Model, the Earth is at the center.</a:t>
            </a:r>
          </a:p>
          <a:p>
            <a:r>
              <a:rPr lang="en-US" dirty="0" smtClean="0"/>
              <a:t>Copernicus worked out the arrangement of the known planets &amp; how they orbit the sun.</a:t>
            </a:r>
          </a:p>
          <a:p>
            <a:r>
              <a:rPr lang="en-US" dirty="0" err="1" smtClean="0"/>
              <a:t>Kepler</a:t>
            </a:r>
            <a:r>
              <a:rPr lang="en-US" dirty="0" smtClean="0"/>
              <a:t> found that planets’ orbits are elliptical.</a:t>
            </a:r>
          </a:p>
          <a:p>
            <a:r>
              <a:rPr lang="en-US" dirty="0" smtClean="0"/>
              <a:t>Evidence from Galileo &amp; Newton confirmed that the Heliocentric Model was correct.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3019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405</TotalTime>
  <Words>399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Chapter 4 PPT Notes</vt:lpstr>
      <vt:lpstr>Section 1 –INTRODUCING THE SOLAR SYSTEM</vt:lpstr>
      <vt:lpstr>Early Beginnings of our Solar System</vt:lpstr>
      <vt:lpstr>Section 2-The Earth’s Moon</vt:lpstr>
      <vt:lpstr>Section 3-The Inner Planets</vt:lpstr>
      <vt:lpstr>Section 4-The Outer Planets</vt:lpstr>
      <vt:lpstr>Section 5-Small Solar System Objects</vt:lpstr>
      <vt:lpstr>Asteroids, Meteoroids, &amp; Comets</vt:lpstr>
      <vt:lpstr>Section 6-Models of the Solar System</vt:lpstr>
      <vt:lpstr>Geocentric vs. Heliocentric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PPT Notes</dc:title>
  <dc:creator>Mrs. Tate</dc:creator>
  <cp:lastModifiedBy>tate.denise</cp:lastModifiedBy>
  <cp:revision>31</cp:revision>
  <dcterms:created xsi:type="dcterms:W3CDTF">2013-02-20T11:43:31Z</dcterms:created>
  <dcterms:modified xsi:type="dcterms:W3CDTF">2013-02-28T20:52:14Z</dcterms:modified>
</cp:coreProperties>
</file>