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4157651-D566-4094-8895-7F2C4646D1D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3F94A8F-A45F-4116-AA0D-FAB59357BE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 Power Point Notes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Tate Falcon Science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259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1=Earth in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 moves in space in two major ways: rotation (spinning on its axis) and revolution (moving around the sun).</a:t>
            </a:r>
          </a:p>
          <a:p>
            <a:r>
              <a:rPr lang="en-US" dirty="0" smtClean="0"/>
              <a:t>Earth has seasons, because its axis is tilted by 23.5 degrees.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134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Tilt of 23.5 degrees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019" y="2119313"/>
            <a:ext cx="427332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610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2=Phases &amp; Eclipses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changing relative positions of the moon, Earth, and sun causes the phases of the moon.</a:t>
            </a:r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352800"/>
            <a:ext cx="5257209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765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Section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solar eclipse occurs when the moon passes directly between Earth &amp; the sun, blocking sunlight from Earth. The moon’s shadow then reaches Earth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733800"/>
            <a:ext cx="476250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294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Section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a lunar eclipse, Earth blocks Sunlight from reaching the moon.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08630"/>
            <a:ext cx="7620000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1909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3=Tides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Tides are caused by differences in how much gravity from the moon and the sun pulls on different parts of Earth.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76600"/>
            <a:ext cx="3505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607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</TotalTime>
  <Words>147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Chapter 5 Power Point Notes</vt:lpstr>
      <vt:lpstr>Section 1=Earth in Space</vt:lpstr>
      <vt:lpstr>Axial Tilt of 23.5 degrees</vt:lpstr>
      <vt:lpstr>Section 2=Phases &amp; Eclipses</vt:lpstr>
      <vt:lpstr>Continued Section 2</vt:lpstr>
      <vt:lpstr>Continued Section 2</vt:lpstr>
      <vt:lpstr>Section 3=Tides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Power Point Notes</dc:title>
  <dc:creator>Mrs. Tate</dc:creator>
  <cp:lastModifiedBy>Mrs. Tate</cp:lastModifiedBy>
  <cp:revision>2</cp:revision>
  <dcterms:created xsi:type="dcterms:W3CDTF">2013-03-04T01:36:37Z</dcterms:created>
  <dcterms:modified xsi:type="dcterms:W3CDTF">2013-03-04T01:59:21Z</dcterms:modified>
</cp:coreProperties>
</file>