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980609E-AC10-44A2-B535-6848F54E1B73}" type="datetimeFigureOut">
              <a:rPr lang="en-US" smtClean="0"/>
              <a:t>3/16/2013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A417496-FB15-4798-8C94-FA9CC8BD643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Chapter 6 – Exploring Space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Tate Falcon 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358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3 – Space &amp;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help people live in space, engineers have created technology that provides air, insulation, and the ability to work in microgravity.</a:t>
            </a:r>
          </a:p>
          <a:p>
            <a:r>
              <a:rPr lang="en-US" dirty="0" smtClean="0"/>
              <a:t>The space program has developed new technologies for scientists and consumers such as invisible braces, scratch-</a:t>
            </a:r>
            <a:r>
              <a:rPr lang="en-US" dirty="0" err="1" smtClean="0"/>
              <a:t>resistent</a:t>
            </a:r>
            <a:r>
              <a:rPr lang="en-US" dirty="0" smtClean="0"/>
              <a:t> lenses, memory foam, long-distance communications etc….</a:t>
            </a:r>
          </a:p>
          <a:p>
            <a:r>
              <a:rPr lang="en-US" dirty="0" smtClean="0"/>
              <a:t>Satellites are used for communications and for collecting scientific data.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72000"/>
            <a:ext cx="19050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724400"/>
            <a:ext cx="44767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4943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4 – Exploring Space with 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electromagnetic spectrum includes radio waves through gamma rays.</a:t>
            </a:r>
          </a:p>
          <a:p>
            <a:r>
              <a:rPr lang="en-US" dirty="0" smtClean="0"/>
              <a:t>Telescopes can collect &amp; focus light for planetary images and satellite photographs e.g. Hubble</a:t>
            </a:r>
          </a:p>
          <a:p>
            <a:endParaRPr lang="en-US" dirty="0"/>
          </a:p>
          <a:p>
            <a:pPr lvl="8"/>
            <a:r>
              <a:rPr lang="en-US" dirty="0" smtClean="0"/>
              <a:t>                             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05200"/>
            <a:ext cx="3838575" cy="250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330816"/>
            <a:ext cx="4191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876800" y="2997829"/>
            <a:ext cx="6096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rved Right Arrow 5"/>
          <p:cNvSpPr/>
          <p:nvPr/>
        </p:nvSpPr>
        <p:spPr>
          <a:xfrm>
            <a:off x="228600" y="1828800"/>
            <a:ext cx="381000" cy="1676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72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4 – Exploring Space with 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are some of the awesome pictures taken thus far….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                                 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38400"/>
            <a:ext cx="3067428" cy="2302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209800"/>
            <a:ext cx="2595494" cy="1728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69037"/>
            <a:ext cx="23907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804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5 – Space Exploration &amp; Florida!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Yes, we have been part of the history of space exploration and continue to be a crucial piece of space history.</a:t>
            </a:r>
          </a:p>
          <a:p>
            <a:r>
              <a:rPr lang="en-US" dirty="0" smtClean="0"/>
              <a:t>The space program has been a boon to Florida’s economy by employing Florida’s workers, using Florida’s businesses, and promoting tourism to this state. </a:t>
            </a:r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32" y="3276600"/>
            <a:ext cx="306551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43325"/>
            <a:ext cx="381000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5625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1-The Science of Rockets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Rocket technology originated in China hundreds of years ago and gradually spread to other parts of the world.</a:t>
            </a:r>
          </a:p>
          <a:p>
            <a:endParaRPr lang="en-US" dirty="0" smtClean="0"/>
          </a:p>
          <a:p>
            <a:r>
              <a:rPr lang="en-US" dirty="0" smtClean="0"/>
              <a:t>A rocket moves forward when gases shooting out the back of the rocket push it in the opposite direction.</a:t>
            </a:r>
          </a:p>
          <a:p>
            <a:endParaRPr lang="en-US" dirty="0" smtClean="0"/>
          </a:p>
          <a:p>
            <a:r>
              <a:rPr lang="en-US" dirty="0" smtClean="0"/>
              <a:t>The main advantage of a multistage rocket is that the total weight of the rocket is greatly reduced as the rocket rises.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514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Multistage Rocket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A </a:t>
            </a:r>
            <a:r>
              <a:rPr lang="en-US" sz="3200" dirty="0"/>
              <a:t>multistage (or multi-stage) rocket is a rocket that uses two or more stages, each of which contains its own engines and </a:t>
            </a:r>
            <a:r>
              <a:rPr lang="en-US" sz="3200" dirty="0" smtClean="0"/>
              <a:t>propellant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200" dirty="0"/>
              <a:t>A propellant =</a:t>
            </a:r>
            <a:r>
              <a:rPr lang="en-US" sz="3200" dirty="0" smtClean="0"/>
              <a:t> </a:t>
            </a:r>
            <a:r>
              <a:rPr lang="en-US" sz="3200" dirty="0"/>
              <a:t>an explosive charge or a rocket fuel, that propels or provides thrust.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200" dirty="0"/>
              <a:t>An engine </a:t>
            </a:r>
            <a:r>
              <a:rPr lang="en-US" sz="3200" dirty="0" smtClean="0"/>
              <a:t>= a </a:t>
            </a:r>
            <a:r>
              <a:rPr lang="en-US" sz="3200" dirty="0"/>
              <a:t>machine designed to convert energy into useful mechanical </a:t>
            </a:r>
            <a:r>
              <a:rPr lang="en-US" sz="3200" dirty="0" smtClean="0"/>
              <a:t>motion (to move it)</a:t>
            </a:r>
          </a:p>
          <a:p>
            <a:pPr marL="457200" indent="-457200">
              <a:buFont typeface="+mj-lt"/>
              <a:buAutoNum type="arabicPeriod"/>
            </a:pPr>
            <a:endParaRPr lang="en-US" sz="3200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745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Boeing’s Multistage Rocket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This multistage rocket has a series of engines in each part, 3 stages.  </a:t>
            </a:r>
            <a:endParaRPr lang="en-US" sz="32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4953000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685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2 - History of Space Exploration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 space race was a rivalry between the United States and the then Soviet Union (Russia, now called C.I.S.). </a:t>
            </a:r>
          </a:p>
          <a:p>
            <a:endParaRPr lang="en-US" dirty="0"/>
          </a:p>
          <a:p>
            <a:endParaRPr lang="en-US" dirty="0" smtClean="0"/>
          </a:p>
          <a:p>
            <a:pPr lvl="8"/>
            <a:r>
              <a:rPr lang="en-US" dirty="0"/>
              <a:t> </a:t>
            </a:r>
            <a:r>
              <a:rPr lang="en-US" dirty="0" smtClean="0"/>
              <a:t>                                 </a:t>
            </a:r>
          </a:p>
          <a:p>
            <a:pPr lvl="8"/>
            <a:endParaRPr lang="en-US" dirty="0"/>
          </a:p>
          <a:p>
            <a:pPr lvl="8"/>
            <a:endParaRPr lang="en-US" dirty="0" smtClean="0"/>
          </a:p>
          <a:p>
            <a:pPr lvl="8"/>
            <a:r>
              <a:rPr lang="en-US" dirty="0"/>
              <a:t> </a:t>
            </a:r>
            <a:r>
              <a:rPr lang="en-US" dirty="0" smtClean="0"/>
              <a:t>                                   VS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81" y="3429000"/>
            <a:ext cx="4408717" cy="2714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492500"/>
            <a:ext cx="2908593" cy="258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7291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Section 2 - History of Space Exploration              continued……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From the first moon landing…..</a:t>
            </a:r>
          </a:p>
          <a:p>
            <a:pPr marL="0" indent="0">
              <a:buNone/>
            </a:pPr>
            <a:r>
              <a:rPr lang="en-US" sz="2800" dirty="0"/>
              <a:t>o</a:t>
            </a:r>
            <a:r>
              <a:rPr lang="en-US" sz="2800" dirty="0" smtClean="0"/>
              <a:t>n July 20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, 1969, America has </a:t>
            </a:r>
          </a:p>
          <a:p>
            <a:pPr marL="0" indent="0">
              <a:buNone/>
            </a:pPr>
            <a:r>
              <a:rPr lang="en-US" sz="2800" dirty="0"/>
              <a:t>b</a:t>
            </a:r>
            <a:r>
              <a:rPr lang="en-US" sz="2800" dirty="0" smtClean="0"/>
              <a:t>een leading the way in Space</a:t>
            </a:r>
          </a:p>
          <a:p>
            <a:pPr marL="0" indent="0">
              <a:buNone/>
            </a:pPr>
            <a:r>
              <a:rPr lang="en-US" sz="2800" dirty="0" smtClean="0"/>
              <a:t>Exploration.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sz="3600" dirty="0"/>
          </a:p>
          <a:p>
            <a:endParaRPr lang="en-US" sz="36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00200"/>
            <a:ext cx="33242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189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Section 2 - History of Space Exploration              continued……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Space shuttles carry astronauts into space.</a:t>
            </a:r>
          </a:p>
          <a:p>
            <a:endParaRPr lang="en-US" sz="3600" dirty="0"/>
          </a:p>
          <a:p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38400"/>
            <a:ext cx="4343400" cy="346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916587"/>
            <a:ext cx="3834384" cy="3114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337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Section 2 - History of Space Exploration </a:t>
            </a:r>
            <a:br>
              <a:rPr lang="en-US" dirty="0" smtClean="0"/>
            </a:br>
            <a:r>
              <a:rPr lang="en-US" dirty="0" smtClean="0"/>
              <a:t>continued…………….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last landing on the moon was in 1972 with Apollo 16.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62200"/>
            <a:ext cx="5848350" cy="389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006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Section 2 - History of Space Exploration continued……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space station is a place for experiments.</a:t>
            </a:r>
          </a:p>
          <a:p>
            <a:r>
              <a:rPr lang="en-US" dirty="0"/>
              <a:t>Space probes study the solar system and beyond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971800"/>
            <a:ext cx="3830173" cy="260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71800"/>
            <a:ext cx="4045040" cy="262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5610363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422</TotalTime>
  <Words>459</Words>
  <Application>Microsoft Office PowerPoint</Application>
  <PresentationFormat>On-screen Show (4:3)</PresentationFormat>
  <Paragraphs>59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Thatch</vt:lpstr>
      <vt:lpstr>Chapter 6 – Exploring Space</vt:lpstr>
      <vt:lpstr>Section 1-The Science of Rockets</vt:lpstr>
      <vt:lpstr>Multistage Rocket</vt:lpstr>
      <vt:lpstr>Boeing’s Multistage Rocket</vt:lpstr>
      <vt:lpstr>Section 2 - History of Space Exploration</vt:lpstr>
      <vt:lpstr>Section 2 - History of Space Exploration              continued……</vt:lpstr>
      <vt:lpstr>Section 2 - History of Space Exploration              continued……</vt:lpstr>
      <vt:lpstr>Section 2 - History of Space Exploration  continued…………….</vt:lpstr>
      <vt:lpstr>Section 2 - History of Space Exploration continued……</vt:lpstr>
      <vt:lpstr>Section 3 – Space &amp; Technology</vt:lpstr>
      <vt:lpstr>Section 4 – Exploring Space with Images</vt:lpstr>
      <vt:lpstr>Section 4 – Exploring Space with Images</vt:lpstr>
      <vt:lpstr>Section 5 – Space Exploration &amp; Florida!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 – Exploring Space</dc:title>
  <dc:creator>Mrs. Tate</dc:creator>
  <cp:lastModifiedBy>Mrs. Tate</cp:lastModifiedBy>
  <cp:revision>10</cp:revision>
  <dcterms:created xsi:type="dcterms:W3CDTF">2013-03-16T11:16:22Z</dcterms:created>
  <dcterms:modified xsi:type="dcterms:W3CDTF">2013-03-16T18:18:51Z</dcterms:modified>
</cp:coreProperties>
</file>